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4"/>
  </p:notesMasterIdLst>
  <p:sldIdLst>
    <p:sldId id="258" r:id="rId3"/>
    <p:sldId id="257" r:id="rId4"/>
    <p:sldId id="424" r:id="rId5"/>
    <p:sldId id="425" r:id="rId6"/>
    <p:sldId id="426" r:id="rId7"/>
    <p:sldId id="428" r:id="rId8"/>
    <p:sldId id="429" r:id="rId9"/>
    <p:sldId id="414" r:id="rId10"/>
    <p:sldId id="403" r:id="rId11"/>
    <p:sldId id="415" r:id="rId12"/>
    <p:sldId id="413" r:id="rId13"/>
    <p:sldId id="408" r:id="rId14"/>
    <p:sldId id="407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16" r:id="rId23"/>
    <p:sldId id="412" r:id="rId24"/>
    <p:sldId id="409" r:id="rId25"/>
    <p:sldId id="411" r:id="rId26"/>
    <p:sldId id="410" r:id="rId27"/>
    <p:sldId id="400" r:id="rId28"/>
    <p:sldId id="401" r:id="rId29"/>
    <p:sldId id="404" r:id="rId30"/>
    <p:sldId id="402" r:id="rId31"/>
    <p:sldId id="259" r:id="rId32"/>
    <p:sldId id="260" r:id="rId3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9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003" y="4244733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  <a:endParaRPr lang="en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8C9B4D-D3B4-469C-A9E1-7457ED5CEBF8}"/>
              </a:ext>
            </a:extLst>
          </p:cNvPr>
          <p:cNvSpPr txBox="1"/>
          <p:nvPr/>
        </p:nvSpPr>
        <p:spPr>
          <a:xfrm>
            <a:off x="918604" y="3962793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9BB63B-470E-4C66-B707-EBF556B6C74F}"/>
              </a:ext>
            </a:extLst>
          </p:cNvPr>
          <p:cNvSpPr txBox="1"/>
          <p:nvPr/>
        </p:nvSpPr>
        <p:spPr>
          <a:xfrm>
            <a:off x="5045815" y="1652258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A7ABD8-E7C6-4E38-8BE1-81C96E500320}"/>
              </a:ext>
            </a:extLst>
          </p:cNvPr>
          <p:cNvSpPr txBox="1"/>
          <p:nvPr/>
        </p:nvSpPr>
        <p:spPr>
          <a:xfrm>
            <a:off x="4119000" y="3962793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EF1A5E9-F741-476F-8D8D-1C27D1DFAE7A}"/>
              </a:ext>
            </a:extLst>
          </p:cNvPr>
          <p:cNvGrpSpPr/>
          <p:nvPr/>
        </p:nvGrpSpPr>
        <p:grpSpPr>
          <a:xfrm>
            <a:off x="5684991" y="2285735"/>
            <a:ext cx="756165" cy="756165"/>
            <a:chOff x="5957543" y="1754912"/>
            <a:chExt cx="756165" cy="756165"/>
          </a:xfrm>
        </p:grpSpPr>
        <p:sp>
          <p:nvSpPr>
            <p:cNvPr id="17" name="Uguale a 16">
              <a:extLst>
                <a:ext uri="{FF2B5EF4-FFF2-40B4-BE49-F238E27FC236}">
                  <a16:creationId xmlns:a16="http://schemas.microsoft.com/office/drawing/2014/main" id="{276E3136-9BF4-4F15-BA03-224A125F3703}"/>
                </a:ext>
              </a:extLst>
            </p:cNvPr>
            <p:cNvSpPr/>
            <p:nvPr/>
          </p:nvSpPr>
          <p:spPr>
            <a:xfrm>
              <a:off x="5957543" y="1754912"/>
              <a:ext cx="756165" cy="756165"/>
            </a:xfrm>
            <a:prstGeom prst="mathEqual">
              <a:avLst/>
            </a:prstGeom>
            <a:gradFill rotWithShape="1">
              <a:gsLst>
                <a:gs pos="0">
                  <a:srgbClr val="F39C1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F39C1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F39C1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8" name="Uguale a 4">
              <a:extLst>
                <a:ext uri="{FF2B5EF4-FFF2-40B4-BE49-F238E27FC236}">
                  <a16:creationId xmlns:a16="http://schemas.microsoft.com/office/drawing/2014/main" id="{BD5F0D98-2439-4DAD-A700-54FE946B5CF7}"/>
                </a:ext>
              </a:extLst>
            </p:cNvPr>
            <p:cNvSpPr txBox="1"/>
            <p:nvPr/>
          </p:nvSpPr>
          <p:spPr>
            <a:xfrm>
              <a:off x="6057773" y="1910682"/>
              <a:ext cx="555705" cy="4446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1422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Serious</a:t>
            </a:r>
            <a:r>
              <a:rPr lang="it-IT" sz="5400" dirty="0"/>
              <a:t> Game</a:t>
            </a:r>
          </a:p>
          <a:p>
            <a:endParaRPr lang="it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4" y="1323442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5" y="2763957"/>
            <a:ext cx="1529228" cy="137503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3086060" y="1170531"/>
            <a:ext cx="2669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b="1" dirty="0">
                <a:solidFill>
                  <a:srgbClr val="FF0000"/>
                </a:solidFill>
              </a:rPr>
              <a:t>DSA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1" y="2663818"/>
            <a:ext cx="1315416" cy="131541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283935" y="1326111"/>
            <a:ext cx="1976680" cy="13377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4932DCD-67B8-4D68-8D14-1CA799B54000}"/>
              </a:ext>
            </a:extLst>
          </p:cNvPr>
          <p:cNvSpPr/>
          <p:nvPr/>
        </p:nvSpPr>
        <p:spPr>
          <a:xfrm>
            <a:off x="288521" y="2811066"/>
            <a:ext cx="1972093" cy="133059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2513232" y="2832620"/>
            <a:ext cx="2024357" cy="133059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2518532" y="1347931"/>
            <a:ext cx="2042125" cy="11755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578872" y="1271350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953035" y="1093891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675463" y="252545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983890" y="249722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5060143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65945" y="5600308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3403" y="4550756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</p:spTree>
    <p:extLst>
      <p:ext uri="{BB962C8B-B14F-4D97-AF65-F5344CB8AC3E}">
        <p14:creationId xmlns:p14="http://schemas.microsoft.com/office/powerpoint/2010/main" val="78137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DD71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EFD2D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EFD2D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83617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32108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29461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524394D-E75A-4A85-AE32-BCA7CDBE7249}"/>
              </a:ext>
            </a:extLst>
          </p:cNvPr>
          <p:cNvSpPr txBox="1"/>
          <p:nvPr/>
        </p:nvSpPr>
        <p:spPr>
          <a:xfrm>
            <a:off x="1557867" y="3093156"/>
            <a:ext cx="269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da inserire su </a:t>
            </a:r>
            <a:r>
              <a:rPr lang="it-IT" dirty="0" err="1"/>
              <a:t>syllable</a:t>
            </a:r>
            <a:r>
              <a:rPr lang="it-IT" dirty="0"/>
              <a:t> game</a:t>
            </a:r>
          </a:p>
          <a:p>
            <a:endParaRPr lang="it-IT" dirty="0"/>
          </a:p>
          <a:p>
            <a:r>
              <a:rPr lang="it-IT" dirty="0"/>
              <a:t>Parlaci 1 col video</a:t>
            </a:r>
          </a:p>
        </p:txBody>
      </p:sp>
    </p:spTree>
    <p:extLst>
      <p:ext uri="{BB962C8B-B14F-4D97-AF65-F5344CB8AC3E}">
        <p14:creationId xmlns:p14="http://schemas.microsoft.com/office/powerpoint/2010/main" val="36375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9C419D0D-153F-4BFE-9229-944D3554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1031403" y="1278639"/>
            <a:ext cx="7068446" cy="485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E0B566C0-B72E-499A-8206-C8C6C00B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34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942</Words>
  <Application>Microsoft Macintosh PowerPoint</Application>
  <PresentationFormat>On-screen Show (4:3)</PresentationFormat>
  <Paragraphs>235</Paragraphs>
  <Slides>31</Slides>
  <Notes>10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PowerPoint Presentation</vt:lpstr>
      <vt:lpstr>Obiettivi</vt:lpstr>
      <vt:lpstr>Progressi dei giochi </vt:lpstr>
      <vt:lpstr>Progressi dei giochi </vt:lpstr>
      <vt:lpstr>Syllable Game</vt:lpstr>
      <vt:lpstr>PowerPoint Presentation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PowerPoint Presentation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Nicoló Bruna</cp:lastModifiedBy>
  <cp:revision>36</cp:revision>
  <dcterms:created xsi:type="dcterms:W3CDTF">2021-05-10T14:21:25Z</dcterms:created>
  <dcterms:modified xsi:type="dcterms:W3CDTF">2021-05-20T17:15:05Z</dcterms:modified>
</cp:coreProperties>
</file>